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315200" cy="10390188"/>
  <p:notesSz cx="6858000" cy="9144000"/>
  <p:defaultTextStyle>
    <a:defPPr>
      <a:defRPr lang="pt-BR"/>
    </a:defPPr>
    <a:lvl1pPr marL="0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7568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5136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702704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70272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37840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405408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72977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40545" algn="l" defTabSz="11351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3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2928" y="-18"/>
      </p:cViewPr>
      <p:guideLst>
        <p:guide orient="horz" pos="3273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8640" y="3227693"/>
            <a:ext cx="6217920" cy="222715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7280" y="5887773"/>
            <a:ext cx="5120640" cy="26552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7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5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0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7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3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0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7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40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93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1" y="416089"/>
            <a:ext cx="6583680" cy="173169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65761" y="2424378"/>
            <a:ext cx="6583680" cy="6857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67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96560" y="630146"/>
            <a:ext cx="1705611" cy="13432686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78461" y="630146"/>
            <a:ext cx="4996180" cy="134326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0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1" y="416089"/>
            <a:ext cx="6583680" cy="173169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1" y="2424378"/>
            <a:ext cx="6583680" cy="6857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01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7851" y="6676659"/>
            <a:ext cx="6217920" cy="2063607"/>
          </a:xfrm>
          <a:prstGeom prst="rect">
            <a:avLst/>
          </a:prstGeo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7851" y="4403807"/>
            <a:ext cx="6217920" cy="22728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756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351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027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7027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37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054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729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405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76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1" y="416089"/>
            <a:ext cx="6583680" cy="173169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8461" y="3672644"/>
            <a:ext cx="3350260" cy="10390188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50641" y="3672644"/>
            <a:ext cx="3351530" cy="10390188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1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1" y="416089"/>
            <a:ext cx="6583680" cy="17316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65761" y="2325768"/>
            <a:ext cx="3232150" cy="9692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/>
            </a:lvl1pPr>
            <a:lvl2pPr marL="567568" indent="0">
              <a:buNone/>
              <a:defRPr sz="2500" b="1"/>
            </a:lvl2pPr>
            <a:lvl3pPr marL="1135136" indent="0">
              <a:buNone/>
              <a:defRPr sz="2200" b="1"/>
            </a:lvl3pPr>
            <a:lvl4pPr marL="1702704" indent="0">
              <a:buNone/>
              <a:defRPr sz="2000" b="1"/>
            </a:lvl4pPr>
            <a:lvl5pPr marL="2270272" indent="0">
              <a:buNone/>
              <a:defRPr sz="2000" b="1"/>
            </a:lvl5pPr>
            <a:lvl6pPr marL="2837840" indent="0">
              <a:buNone/>
              <a:defRPr sz="2000" b="1"/>
            </a:lvl6pPr>
            <a:lvl7pPr marL="3405408" indent="0">
              <a:buNone/>
              <a:defRPr sz="2000" b="1"/>
            </a:lvl7pPr>
            <a:lvl8pPr marL="3972977" indent="0">
              <a:buNone/>
              <a:defRPr sz="2000" b="1"/>
            </a:lvl8pPr>
            <a:lvl9pPr marL="4540545" indent="0">
              <a:buNone/>
              <a:defRPr sz="20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5761" y="3295037"/>
            <a:ext cx="3232150" cy="598638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716020" y="2325768"/>
            <a:ext cx="3233420" cy="9692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/>
            </a:lvl1pPr>
            <a:lvl2pPr marL="567568" indent="0">
              <a:buNone/>
              <a:defRPr sz="2500" b="1"/>
            </a:lvl2pPr>
            <a:lvl3pPr marL="1135136" indent="0">
              <a:buNone/>
              <a:defRPr sz="2200" b="1"/>
            </a:lvl3pPr>
            <a:lvl4pPr marL="1702704" indent="0">
              <a:buNone/>
              <a:defRPr sz="2000" b="1"/>
            </a:lvl4pPr>
            <a:lvl5pPr marL="2270272" indent="0">
              <a:buNone/>
              <a:defRPr sz="2000" b="1"/>
            </a:lvl5pPr>
            <a:lvl6pPr marL="2837840" indent="0">
              <a:buNone/>
              <a:defRPr sz="2000" b="1"/>
            </a:lvl6pPr>
            <a:lvl7pPr marL="3405408" indent="0">
              <a:buNone/>
              <a:defRPr sz="2000" b="1"/>
            </a:lvl7pPr>
            <a:lvl8pPr marL="3972977" indent="0">
              <a:buNone/>
              <a:defRPr sz="2000" b="1"/>
            </a:lvl8pPr>
            <a:lvl9pPr marL="4540545" indent="0">
              <a:buNone/>
              <a:defRPr sz="20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716020" y="3295037"/>
            <a:ext cx="3233420" cy="598638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41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1" y="416089"/>
            <a:ext cx="6583680" cy="173169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62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90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1" y="413683"/>
            <a:ext cx="2406650" cy="1760560"/>
          </a:xfrm>
          <a:prstGeom prst="rect">
            <a:avLst/>
          </a:prstGeo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0041" y="413684"/>
            <a:ext cx="4089400" cy="886773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65761" y="2174244"/>
            <a:ext cx="2406650" cy="71071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/>
            </a:lvl1pPr>
            <a:lvl2pPr marL="567568" indent="0">
              <a:buNone/>
              <a:defRPr sz="1500"/>
            </a:lvl2pPr>
            <a:lvl3pPr marL="1135136" indent="0">
              <a:buNone/>
              <a:defRPr sz="1200"/>
            </a:lvl3pPr>
            <a:lvl4pPr marL="1702704" indent="0">
              <a:buNone/>
              <a:defRPr sz="1100"/>
            </a:lvl4pPr>
            <a:lvl5pPr marL="2270272" indent="0">
              <a:buNone/>
              <a:defRPr sz="1100"/>
            </a:lvl5pPr>
            <a:lvl6pPr marL="2837840" indent="0">
              <a:buNone/>
              <a:defRPr sz="1100"/>
            </a:lvl6pPr>
            <a:lvl7pPr marL="3405408" indent="0">
              <a:buNone/>
              <a:defRPr sz="1100"/>
            </a:lvl7pPr>
            <a:lvl8pPr marL="3972977" indent="0">
              <a:buNone/>
              <a:defRPr sz="1100"/>
            </a:lvl8pPr>
            <a:lvl9pPr marL="4540545" indent="0">
              <a:buNone/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3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831" y="7273132"/>
            <a:ext cx="4389120" cy="858634"/>
          </a:xfrm>
          <a:prstGeom prst="rect">
            <a:avLst/>
          </a:prstGeo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33831" y="928383"/>
            <a:ext cx="4389120" cy="6234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/>
            </a:lvl1pPr>
            <a:lvl2pPr marL="567568" indent="0">
              <a:buNone/>
              <a:defRPr sz="3500"/>
            </a:lvl2pPr>
            <a:lvl3pPr marL="1135136" indent="0">
              <a:buNone/>
              <a:defRPr sz="3000"/>
            </a:lvl3pPr>
            <a:lvl4pPr marL="1702704" indent="0">
              <a:buNone/>
              <a:defRPr sz="2500"/>
            </a:lvl4pPr>
            <a:lvl5pPr marL="2270272" indent="0">
              <a:buNone/>
              <a:defRPr sz="2500"/>
            </a:lvl5pPr>
            <a:lvl6pPr marL="2837840" indent="0">
              <a:buNone/>
              <a:defRPr sz="2500"/>
            </a:lvl6pPr>
            <a:lvl7pPr marL="3405408" indent="0">
              <a:buNone/>
              <a:defRPr sz="2500"/>
            </a:lvl7pPr>
            <a:lvl8pPr marL="3972977" indent="0">
              <a:buNone/>
              <a:defRPr sz="2500"/>
            </a:lvl8pPr>
            <a:lvl9pPr marL="4540545" indent="0">
              <a:buNone/>
              <a:defRPr sz="2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33831" y="8131767"/>
            <a:ext cx="4389120" cy="1219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/>
            </a:lvl1pPr>
            <a:lvl2pPr marL="567568" indent="0">
              <a:buNone/>
              <a:defRPr sz="1500"/>
            </a:lvl2pPr>
            <a:lvl3pPr marL="1135136" indent="0">
              <a:buNone/>
              <a:defRPr sz="1200"/>
            </a:lvl3pPr>
            <a:lvl4pPr marL="1702704" indent="0">
              <a:buNone/>
              <a:defRPr sz="1100"/>
            </a:lvl4pPr>
            <a:lvl5pPr marL="2270272" indent="0">
              <a:buNone/>
              <a:defRPr sz="1100"/>
            </a:lvl5pPr>
            <a:lvl6pPr marL="2837840" indent="0">
              <a:buNone/>
              <a:defRPr sz="1100"/>
            </a:lvl6pPr>
            <a:lvl7pPr marL="3405408" indent="0">
              <a:buNone/>
              <a:defRPr sz="1100"/>
            </a:lvl7pPr>
            <a:lvl8pPr marL="3972977" indent="0">
              <a:buNone/>
              <a:defRPr sz="1100"/>
            </a:lvl8pPr>
            <a:lvl9pPr marL="4540545" indent="0">
              <a:buNone/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657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24431764-70D5-4855-A601-5553AE7A07AC}" type="datetimeFigureOut">
              <a:rPr lang="pt-BR" smtClean="0"/>
              <a:t>25/07/2016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499360" y="9630167"/>
            <a:ext cx="2316480" cy="553181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5242561" y="9630167"/>
            <a:ext cx="1706880" cy="553181"/>
          </a:xfrm>
          <a:prstGeom prst="rect">
            <a:avLst/>
          </a:prstGeom>
        </p:spPr>
        <p:txBody>
          <a:bodyPr/>
          <a:lstStyle/>
          <a:p>
            <a:fld id="{0B9678CC-B41D-4787-8127-F7AEF09E3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14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8"/>
            <a:ext cx="7318278" cy="1038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0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135136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5676" indent="-425676" algn="l" defTabSz="113513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2298" indent="-354730" algn="l" defTabSz="113513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8920" indent="-283784" algn="l" defTabSz="113513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86488" indent="-283784" algn="l" defTabSz="113513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4056" indent="-283784" algn="l" defTabSz="113513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21624" indent="-283784" algn="l" defTabSz="113513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89193" indent="-283784" algn="l" defTabSz="113513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56761" indent="-283784" algn="l" defTabSz="113513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24329" indent="-283784" algn="l" defTabSz="113513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7568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136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02704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0272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37840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05408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72977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40545" algn="l" defTabSz="11351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uris2016@gmail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82526"/>
            <a:ext cx="54578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INSTRUÇÕES PARA </a:t>
            </a:r>
            <a:r>
              <a:rPr lang="pt-P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FORMATAÇÃO DE E-PÔSTER PARA </a:t>
            </a:r>
            <a:r>
              <a:rPr lang="pt-P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PT" sz="1200" b="1" cap="all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1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Luso Brasileiro para o </a:t>
            </a:r>
            <a:r>
              <a:rPr lang="pt-PT" sz="12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PlaneJamento</a:t>
            </a:r>
            <a:r>
              <a:rPr lang="pt-PT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Urbano, Regional, Integrado e Sustentável (</a:t>
            </a:r>
            <a:r>
              <a:rPr lang="pt-PT" sz="12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pluris</a:t>
            </a:r>
            <a:r>
              <a:rPr lang="pt-PT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A. R. Ramos, D. S. Rodrigues, L. C. L. Souza, A. N. R. Silva e G. M. </a:t>
            </a:r>
            <a:r>
              <a:rPr lang="pt-PT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Barbirato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1216" y="1281396"/>
            <a:ext cx="3312368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guia apresenta instruções para formatação de trabalhos aprovados no 7º Congresso Luso Brasileiro para o 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Planejamento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Urbano, Regional, Integrado e Sustentável – PLURIS 2016, em </a:t>
            </a:r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formato poster</a:t>
            </a:r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trabalhos em poster serão expostos em totens eletrônicos. Para tanto, devem ser elaborados em slide único no formato de arquivo 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 (.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pptx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configurado no tamanho 20,32 cm x 28,86 cm (largura x altura), com orientação da página no formato </a:t>
            </a:r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retrato, 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conforme esse modelo</a:t>
            </a:r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arquivo do 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deverá ser salvo em formato “.</a:t>
            </a:r>
            <a:r>
              <a:rPr lang="pt-PT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pptx</a:t>
            </a:r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enviado para o e-mail </a:t>
            </a:r>
            <a:r>
              <a:rPr lang="pt-PT" sz="1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pluris2016@gmail.com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o </a:t>
            </a:r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 21 de setembro de 2016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fim de que seja inserido no sistema de apresentação eletrônica. Os totens contendo os e-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pôsteres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ficarão disponíveis no saguão do evento</a:t>
            </a:r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Deverá ser usada a fonte Times (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New 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em todo o </a:t>
            </a:r>
            <a:r>
              <a:rPr lang="pt-P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pôster</a:t>
            </a:r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Formatação do </a:t>
            </a:r>
            <a:r>
              <a:rPr lang="pt-PT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cabeçalho</a:t>
            </a:r>
          </a:p>
          <a:p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deverá ter fonte tamanho 12, em caixa alta, negrito e alinhamento centralizado. O nome dos autores deverá ter fonte tamanho 11, em negrito e alinhamento centralizado, abaixo do título após uma linha sem uso. O título do trabalho e o nome dos autores deverão estar no cabeçalho, conforme mostrado nesse modelo. </a:t>
            </a:r>
            <a:endParaRPr lang="pt-PT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Formatação do corpo do e-</a:t>
            </a:r>
            <a:r>
              <a:rPr lang="pt-PT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pôster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corpo do e-poster deve ser inserida a apresentação do trabalho, de forma a contemplar de forma sintética o seu conteúdo. A ideia central do trabalho deve ser organizada de forma a ser facilmente apreendida, usando o mínimo de texto e 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máximo de figuras, fotos, tabelas, gráficos, diagramas e esquemas, tornando-se atrativo ao público</a:t>
            </a:r>
            <a:r>
              <a:rPr lang="pt-B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título das seções deverá ter fonte tamanho 11, em negrito. O texto das seções deverá ter fonte tamanho 11 e alinhamento justificado</a:t>
            </a:r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Diagramação do e-</a:t>
            </a:r>
            <a:r>
              <a:rPr lang="pt-PT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pôster</a:t>
            </a:r>
            <a:endParaRPr lang="pt-BR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diagramação do </a:t>
            </a:r>
            <a:r>
              <a:rPr lang="pt-PT" sz="11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pôster</a:t>
            </a:r>
            <a:r>
              <a:rPr lang="pt-PT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livre</a:t>
            </a:r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devendo ser seguido apenas o modelo do cabeçalho e a orientação do tipo e tamanho da fonte a ser utilizada no trabalho. É permitido a inserção de mais de uma coluna de textos, conforme os critérios de diagramação adotados.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7315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879" y="4475014"/>
            <a:ext cx="2743835" cy="1632679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3729608" y="1281396"/>
            <a:ext cx="33123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Imagens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permitido o uso de imagens e gráficos, cujos títulos deverão seguir os mesmos critérios usados no artigo escrito. Os títulos das imagens deverão usar fonte tamanho 9</a:t>
            </a:r>
            <a:r>
              <a:rPr lang="pt-P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729608" y="8795494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referências devem ser apresentadas de acordo com as normas já definidas para o artigo escrito. Nas referências deverão usar fonte tamanho 9.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857087"/>
              </p:ext>
            </p:extLst>
          </p:nvPr>
        </p:nvGraphicFramePr>
        <p:xfrm>
          <a:off x="4521696" y="6792043"/>
          <a:ext cx="1983413" cy="1204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icture" r:id="rId5" imgW="3242240" imgH="1850100" progId="Word.Picture.8">
                  <p:embed/>
                </p:oleObj>
              </mc:Choice>
              <mc:Fallback>
                <p:oleObj name="Picture" r:id="rId5" imgW="3242240" imgH="18501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696" y="6792043"/>
                        <a:ext cx="1983413" cy="12048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521695" y="7999631"/>
            <a:ext cx="19834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pt-PT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t-PT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Propostas de Agendas 21 Locais para as regiões brasileiras</a:t>
            </a:r>
            <a:endParaRPr lang="pt-B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049878" y="6111287"/>
            <a:ext cx="2743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pt-PT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Exemplo de imagem</a:t>
            </a:r>
            <a:endParaRPr lang="pt-B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881460"/>
              </p:ext>
            </p:extLst>
          </p:nvPr>
        </p:nvGraphicFramePr>
        <p:xfrm>
          <a:off x="4049879" y="2671366"/>
          <a:ext cx="2743835" cy="1371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64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Desvio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Cidades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0,850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0,598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0,850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0,598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0,094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Páginas não disponíveis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729608" y="2429820"/>
            <a:ext cx="3384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Tabela 1 Critérios para a classificação das cidades pesquisadas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547</Words>
  <Application>Microsoft Office PowerPoint</Application>
  <PresentationFormat>Personalizados</PresentationFormat>
  <Paragraphs>60</Paragraphs>
  <Slides>1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Tema do Office</vt:lpstr>
      <vt:lpstr>Picture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Valentin</dc:creator>
  <cp:lastModifiedBy>Ricardo Victor</cp:lastModifiedBy>
  <cp:revision>21</cp:revision>
  <dcterms:created xsi:type="dcterms:W3CDTF">2014-10-02T15:33:59Z</dcterms:created>
  <dcterms:modified xsi:type="dcterms:W3CDTF">2016-07-25T13:43:52Z</dcterms:modified>
</cp:coreProperties>
</file>