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7F68-97B5-4ECD-9484-C58B43605807}" type="datetimeFigureOut">
              <a:rPr lang="pt-BR" smtClean="0"/>
              <a:t>18/09/2016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AAF9-8E15-43BE-84B7-DA316D66FD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7263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7F68-97B5-4ECD-9484-C58B43605807}" type="datetimeFigureOut">
              <a:rPr lang="pt-BR" smtClean="0"/>
              <a:t>18/09/2016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AAF9-8E15-43BE-84B7-DA316D66FD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239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7F68-97B5-4ECD-9484-C58B43605807}" type="datetimeFigureOut">
              <a:rPr lang="pt-BR" smtClean="0"/>
              <a:t>18/09/2016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AAF9-8E15-43BE-84B7-DA316D66FD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952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7F68-97B5-4ECD-9484-C58B43605807}" type="datetimeFigureOut">
              <a:rPr lang="pt-BR" smtClean="0"/>
              <a:t>18/09/2016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AAF9-8E15-43BE-84B7-DA316D66FD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875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7F68-97B5-4ECD-9484-C58B43605807}" type="datetimeFigureOut">
              <a:rPr lang="pt-BR" smtClean="0"/>
              <a:t>18/09/2016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AAF9-8E15-43BE-84B7-DA316D66FD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245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7F68-97B5-4ECD-9484-C58B43605807}" type="datetimeFigureOut">
              <a:rPr lang="pt-BR" smtClean="0"/>
              <a:t>18/09/2016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AAF9-8E15-43BE-84B7-DA316D66FD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325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7F68-97B5-4ECD-9484-C58B43605807}" type="datetimeFigureOut">
              <a:rPr lang="pt-BR" smtClean="0"/>
              <a:t>18/09/2016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AAF9-8E15-43BE-84B7-DA316D66FD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969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7F68-97B5-4ECD-9484-C58B43605807}" type="datetimeFigureOut">
              <a:rPr lang="pt-BR" smtClean="0"/>
              <a:t>18/09/2016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AAF9-8E15-43BE-84B7-DA316D66FD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561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7F68-97B5-4ECD-9484-C58B43605807}" type="datetimeFigureOut">
              <a:rPr lang="pt-BR" smtClean="0"/>
              <a:t>18/09/2016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AAF9-8E15-43BE-84B7-DA316D66FD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755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7F68-97B5-4ECD-9484-C58B43605807}" type="datetimeFigureOut">
              <a:rPr lang="pt-BR" smtClean="0"/>
              <a:t>18/09/2016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AAF9-8E15-43BE-84B7-DA316D66FD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888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7F68-97B5-4ECD-9484-C58B43605807}" type="datetimeFigureOut">
              <a:rPr lang="pt-BR" smtClean="0"/>
              <a:t>18/09/2016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AAF9-8E15-43BE-84B7-DA316D66FD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2882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C7F68-97B5-4ECD-9484-C58B43605807}" type="datetimeFigureOut">
              <a:rPr lang="pt-BR" smtClean="0"/>
              <a:t>18/09/2016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0AAF9-8E15-43BE-84B7-DA316D66FD86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2"/>
            <a:ext cx="9144000" cy="684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8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1"/>
            <a:ext cx="9144000" cy="685027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313936" y="1820561"/>
            <a:ext cx="676738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>
                <a:cs typeface="Times New Roman" panose="02020603050405020304" pitchFamily="18" charset="0"/>
              </a:rPr>
              <a:t>INSTRUÇÕES PARA </a:t>
            </a:r>
            <a:r>
              <a:rPr lang="pt-PT" sz="2200" b="1" dirty="0" smtClean="0">
                <a:cs typeface="Times New Roman" panose="02020603050405020304" pitchFamily="18" charset="0"/>
              </a:rPr>
              <a:t>APRESENTAÇÕES </a:t>
            </a:r>
            <a:r>
              <a:rPr lang="pt-PT" sz="2200" b="1" dirty="0" smtClean="0">
                <a:cs typeface="Times New Roman" panose="02020603050405020304" pitchFamily="18" charset="0"/>
              </a:rPr>
              <a:t>ORAIS </a:t>
            </a:r>
            <a:r>
              <a:rPr lang="pt-PT" sz="2200" b="1" dirty="0">
                <a:cs typeface="Times New Roman" panose="02020603050405020304" pitchFamily="18" charset="0"/>
              </a:rPr>
              <a:t>N</a:t>
            </a:r>
            <a:r>
              <a:rPr lang="pt-PT" sz="2200" b="1" dirty="0" smtClean="0">
                <a:cs typeface="Times New Roman" panose="02020603050405020304" pitchFamily="18" charset="0"/>
              </a:rPr>
              <a:t>O </a:t>
            </a:r>
            <a:r>
              <a:rPr lang="pt-PT" sz="2200" b="1" cap="all" dirty="0" smtClean="0">
                <a:cs typeface="Times New Roman" panose="02020603050405020304" pitchFamily="18" charset="0"/>
              </a:rPr>
              <a:t>7</a:t>
            </a:r>
            <a:r>
              <a:rPr lang="pt-PT" sz="2200" b="1" cap="all" baseline="30000" dirty="0" smtClean="0">
                <a:cs typeface="Times New Roman" panose="02020603050405020304" pitchFamily="18" charset="0"/>
              </a:rPr>
              <a:t>o</a:t>
            </a:r>
            <a:r>
              <a:rPr lang="pt-PT" sz="2200" b="1" cap="all" dirty="0" smtClean="0">
                <a:cs typeface="Times New Roman" panose="02020603050405020304" pitchFamily="18" charset="0"/>
              </a:rPr>
              <a:t> </a:t>
            </a:r>
            <a:r>
              <a:rPr lang="pt-PT" sz="2200" b="1" cap="all" dirty="0">
                <a:cs typeface="Times New Roman" panose="02020603050405020304" pitchFamily="18" charset="0"/>
              </a:rPr>
              <a:t>Congresso Luso Brasileiro para o </a:t>
            </a:r>
            <a:r>
              <a:rPr lang="pt-PT" sz="2200" b="1" cap="all" dirty="0" err="1">
                <a:cs typeface="Times New Roman" panose="02020603050405020304" pitchFamily="18" charset="0"/>
              </a:rPr>
              <a:t>PlaneJamento</a:t>
            </a:r>
            <a:r>
              <a:rPr lang="pt-PT" sz="2200" b="1" cap="all" dirty="0">
                <a:cs typeface="Times New Roman" panose="02020603050405020304" pitchFamily="18" charset="0"/>
              </a:rPr>
              <a:t> Urbano, Regional, Integrado e Sustentável (</a:t>
            </a:r>
            <a:r>
              <a:rPr lang="pt-PT" sz="2200" b="1" cap="all" dirty="0" err="1">
                <a:cs typeface="Times New Roman" panose="02020603050405020304" pitchFamily="18" charset="0"/>
              </a:rPr>
              <a:t>pluris</a:t>
            </a:r>
            <a:r>
              <a:rPr lang="pt-PT" sz="2200" b="1" cap="all" dirty="0">
                <a:cs typeface="Times New Roman" panose="02020603050405020304" pitchFamily="18" charset="0"/>
              </a:rPr>
              <a:t> 2016)</a:t>
            </a:r>
            <a:endParaRPr lang="pt-BR" sz="2200" dirty="0">
              <a:cs typeface="Times New Roman" panose="02020603050405020304" pitchFamily="18" charset="0"/>
            </a:endParaRPr>
          </a:p>
          <a:p>
            <a:pPr algn="ctr"/>
            <a:endParaRPr lang="pt-BR" b="1" dirty="0">
              <a:cs typeface="Times New Roman" panose="02020603050405020304" pitchFamily="18" charset="0"/>
            </a:endParaRPr>
          </a:p>
          <a:p>
            <a:pPr algn="ctr"/>
            <a:r>
              <a:rPr lang="pt-PT" b="1" dirty="0">
                <a:cs typeface="Times New Roman" panose="02020603050405020304" pitchFamily="18" charset="0"/>
              </a:rPr>
              <a:t>R. A. R. Ramos, D. S. Rodrigues, L. C. L. Souza, </a:t>
            </a:r>
            <a:endParaRPr lang="pt-PT" b="1" dirty="0" smtClean="0">
              <a:cs typeface="Times New Roman" panose="02020603050405020304" pitchFamily="18" charset="0"/>
            </a:endParaRPr>
          </a:p>
          <a:p>
            <a:pPr algn="ctr"/>
            <a:r>
              <a:rPr lang="pt-PT" b="1" dirty="0" smtClean="0">
                <a:cs typeface="Times New Roman" panose="02020603050405020304" pitchFamily="18" charset="0"/>
              </a:rPr>
              <a:t>A</a:t>
            </a:r>
            <a:r>
              <a:rPr lang="pt-PT" b="1" dirty="0">
                <a:cs typeface="Times New Roman" panose="02020603050405020304" pitchFamily="18" charset="0"/>
              </a:rPr>
              <a:t>. N. R. Silva e G. M. </a:t>
            </a:r>
            <a:r>
              <a:rPr lang="pt-PT" b="1" dirty="0" err="1">
                <a:cs typeface="Times New Roman" panose="02020603050405020304" pitchFamily="18" charset="0"/>
              </a:rPr>
              <a:t>Barbirato</a:t>
            </a:r>
            <a:endParaRPr lang="pt-BR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98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42550" y="408185"/>
            <a:ext cx="826255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b="1" dirty="0" smtClean="0">
                <a:cs typeface="Times New Roman" panose="02020603050405020304" pitchFamily="18" charset="0"/>
              </a:rPr>
              <a:t>Introdução</a:t>
            </a:r>
          </a:p>
          <a:p>
            <a:pPr algn="just"/>
            <a:endParaRPr lang="pt-BR" dirty="0">
              <a:cs typeface="Times New Roman" panose="02020603050405020304" pitchFamily="18" charset="0"/>
            </a:endParaRPr>
          </a:p>
          <a:p>
            <a:pPr algn="just"/>
            <a:r>
              <a:rPr lang="pt-PT" dirty="0">
                <a:cs typeface="Times New Roman" panose="02020603050405020304" pitchFamily="18" charset="0"/>
              </a:rPr>
              <a:t>Este </a:t>
            </a:r>
            <a:r>
              <a:rPr lang="pt-PT" dirty="0" smtClean="0">
                <a:cs typeface="Times New Roman" panose="02020603050405020304" pitchFamily="18" charset="0"/>
              </a:rPr>
              <a:t>arquivo apresenta, de forma sugestiva, o modelo para formatação das lâminas (</a:t>
            </a:r>
            <a:r>
              <a:rPr lang="pt-PT" i="1" dirty="0" smtClean="0">
                <a:cs typeface="Times New Roman" panose="02020603050405020304" pitchFamily="18" charset="0"/>
              </a:rPr>
              <a:t>slides</a:t>
            </a:r>
            <a:r>
              <a:rPr lang="pt-PT" dirty="0" smtClean="0">
                <a:cs typeface="Times New Roman" panose="02020603050405020304" pitchFamily="18" charset="0"/>
              </a:rPr>
              <a:t>) dos trabalhos </a:t>
            </a:r>
            <a:r>
              <a:rPr lang="pt-PT" dirty="0">
                <a:cs typeface="Times New Roman" panose="02020603050405020304" pitchFamily="18" charset="0"/>
              </a:rPr>
              <a:t>aprovados no 7º Congresso Luso Brasileiro para o </a:t>
            </a:r>
            <a:r>
              <a:rPr lang="pt-PT" dirty="0" err="1">
                <a:cs typeface="Times New Roman" panose="02020603050405020304" pitchFamily="18" charset="0"/>
              </a:rPr>
              <a:t>Planejamento</a:t>
            </a:r>
            <a:r>
              <a:rPr lang="pt-PT" dirty="0">
                <a:cs typeface="Times New Roman" panose="02020603050405020304" pitchFamily="18" charset="0"/>
              </a:rPr>
              <a:t> Urbano, Regional, Integrado e Sustentável – PLURIS </a:t>
            </a:r>
            <a:r>
              <a:rPr lang="pt-PT" dirty="0" smtClean="0">
                <a:cs typeface="Times New Roman" panose="02020603050405020304" pitchFamily="18" charset="0"/>
              </a:rPr>
              <a:t>2016 para </a:t>
            </a:r>
            <a:r>
              <a:rPr lang="pt-PT" b="1" dirty="0" smtClean="0">
                <a:cs typeface="Times New Roman" panose="02020603050405020304" pitchFamily="18" charset="0"/>
              </a:rPr>
              <a:t>apresentação oral </a:t>
            </a:r>
            <a:r>
              <a:rPr lang="pt-PT" dirty="0" smtClean="0">
                <a:cs typeface="Times New Roman" panose="02020603050405020304" pitchFamily="18" charset="0"/>
              </a:rPr>
              <a:t>nas</a:t>
            </a:r>
            <a:r>
              <a:rPr lang="pt-PT" b="1" dirty="0" smtClean="0">
                <a:cs typeface="Times New Roman" panose="02020603050405020304" pitchFamily="18" charset="0"/>
              </a:rPr>
              <a:t> sessões temáticas </a:t>
            </a:r>
            <a:r>
              <a:rPr lang="pt-PT" dirty="0" smtClean="0">
                <a:cs typeface="Times New Roman" panose="02020603050405020304" pitchFamily="18" charset="0"/>
              </a:rPr>
              <a:t>do evento.</a:t>
            </a:r>
          </a:p>
          <a:p>
            <a:pPr algn="just"/>
            <a:endParaRPr lang="pt-BR" dirty="0">
              <a:cs typeface="Times New Roman" panose="02020603050405020304" pitchFamily="18" charset="0"/>
            </a:endParaRPr>
          </a:p>
          <a:p>
            <a:pPr algn="just"/>
            <a:r>
              <a:rPr lang="pt-PT" dirty="0" smtClean="0">
                <a:cs typeface="Times New Roman" panose="02020603050405020304" pitchFamily="18" charset="0"/>
              </a:rPr>
              <a:t>As sessões temáticas serão compostas em blocos com seis trabalhos, na qual será disponibilizado tempo de apresentação de </a:t>
            </a:r>
            <a:r>
              <a:rPr lang="pt-PT" b="1" u="sng" dirty="0" smtClean="0">
                <a:cs typeface="Times New Roman" panose="02020603050405020304" pitchFamily="18" charset="0"/>
              </a:rPr>
              <a:t>15 minutos</a:t>
            </a:r>
            <a:r>
              <a:rPr lang="pt-PT" b="1" dirty="0" smtClean="0">
                <a:cs typeface="Times New Roman" panose="02020603050405020304" pitchFamily="18" charset="0"/>
              </a:rPr>
              <a:t> </a:t>
            </a:r>
            <a:r>
              <a:rPr lang="pt-PT" dirty="0" smtClean="0">
                <a:cs typeface="Times New Roman" panose="02020603050405020304" pitchFamily="18" charset="0"/>
              </a:rPr>
              <a:t>para cada trabalho.</a:t>
            </a:r>
          </a:p>
          <a:p>
            <a:pPr algn="just"/>
            <a:endParaRPr lang="pt-PT" dirty="0">
              <a:cs typeface="Times New Roman" panose="02020603050405020304" pitchFamily="18" charset="0"/>
            </a:endParaRPr>
          </a:p>
          <a:p>
            <a:pPr algn="just"/>
            <a:r>
              <a:rPr lang="pt-PT" dirty="0" smtClean="0">
                <a:cs typeface="Times New Roman" panose="02020603050405020304" pitchFamily="18" charset="0"/>
              </a:rPr>
              <a:t>A apresentação do trabalho deve contemplar de forma sintética o seu conteúdo. A ideia central do trabalho deve ser organizada de forma a ser facilmente apreendida, usando o mínimo de texto e </a:t>
            </a:r>
            <a:r>
              <a:rPr lang="pt-BR" dirty="0" smtClean="0">
                <a:cs typeface="Times New Roman" panose="02020603050405020304" pitchFamily="18" charset="0"/>
              </a:rPr>
              <a:t>o máximo de figuras, fotos, tabelas, gráficos, diagramas e esquemas, tornando-se atrativo ao público.</a:t>
            </a:r>
          </a:p>
          <a:p>
            <a:pPr algn="just"/>
            <a:endParaRPr lang="pt-PT" dirty="0" smtClean="0">
              <a:cs typeface="Times New Roman" panose="02020603050405020304" pitchFamily="18" charset="0"/>
            </a:endParaRPr>
          </a:p>
          <a:p>
            <a:pPr algn="just"/>
            <a:r>
              <a:rPr lang="pt-PT" dirty="0" smtClean="0">
                <a:cs typeface="Times New Roman" panose="02020603050405020304" pitchFamily="18" charset="0"/>
              </a:rPr>
              <a:t>O </a:t>
            </a:r>
            <a:r>
              <a:rPr lang="pt-PT" dirty="0">
                <a:cs typeface="Times New Roman" panose="02020603050405020304" pitchFamily="18" charset="0"/>
              </a:rPr>
              <a:t>arquivo </a:t>
            </a:r>
            <a:r>
              <a:rPr lang="pt-PT" dirty="0" smtClean="0">
                <a:cs typeface="Times New Roman" panose="02020603050405020304" pitchFamily="18" charset="0"/>
              </a:rPr>
              <a:t>da apresentação deve ser salvo no </a:t>
            </a:r>
            <a:r>
              <a:rPr lang="pt-PT" dirty="0" err="1" smtClean="0">
                <a:cs typeface="Times New Roman" panose="02020603050405020304" pitchFamily="18" charset="0"/>
              </a:rPr>
              <a:t>Power</a:t>
            </a:r>
            <a:r>
              <a:rPr lang="pt-PT" dirty="0" smtClean="0">
                <a:cs typeface="Times New Roman" panose="02020603050405020304" pitchFamily="18" charset="0"/>
              </a:rPr>
              <a:t> </a:t>
            </a:r>
            <a:r>
              <a:rPr lang="pt-PT" dirty="0" err="1" smtClean="0">
                <a:cs typeface="Times New Roman" panose="02020603050405020304" pitchFamily="18" charset="0"/>
              </a:rPr>
              <a:t>Point</a:t>
            </a:r>
            <a:r>
              <a:rPr lang="pt-PT" dirty="0" smtClean="0">
                <a:cs typeface="Times New Roman" panose="02020603050405020304" pitchFamily="18" charset="0"/>
              </a:rPr>
              <a:t> em </a:t>
            </a:r>
            <a:r>
              <a:rPr lang="pt-PT" dirty="0">
                <a:cs typeface="Times New Roman" panose="02020603050405020304" pitchFamily="18" charset="0"/>
              </a:rPr>
              <a:t>formato “.</a:t>
            </a:r>
            <a:r>
              <a:rPr lang="pt-PT" b="1" dirty="0" err="1">
                <a:cs typeface="Times New Roman" panose="02020603050405020304" pitchFamily="18" charset="0"/>
              </a:rPr>
              <a:t>pptx</a:t>
            </a:r>
            <a:r>
              <a:rPr lang="pt-PT" b="1" dirty="0">
                <a:cs typeface="Times New Roman" panose="02020603050405020304" pitchFamily="18" charset="0"/>
              </a:rPr>
              <a:t>”</a:t>
            </a:r>
            <a:r>
              <a:rPr lang="pt-PT" dirty="0">
                <a:cs typeface="Times New Roman" panose="02020603050405020304" pitchFamily="18" charset="0"/>
              </a:rPr>
              <a:t> </a:t>
            </a:r>
            <a:r>
              <a:rPr lang="pt-PT" dirty="0" smtClean="0">
                <a:cs typeface="Times New Roman" panose="02020603050405020304" pitchFamily="18" charset="0"/>
              </a:rPr>
              <a:t>ou convertido para o formato “</a:t>
            </a:r>
            <a:r>
              <a:rPr lang="pt-PT" b="1" dirty="0" smtClean="0">
                <a:cs typeface="Times New Roman" panose="02020603050405020304" pitchFamily="18" charset="0"/>
              </a:rPr>
              <a:t>.</a:t>
            </a:r>
            <a:r>
              <a:rPr lang="pt-PT" b="1" dirty="0" err="1" smtClean="0">
                <a:cs typeface="Times New Roman" panose="02020603050405020304" pitchFamily="18" charset="0"/>
              </a:rPr>
              <a:t>pdf</a:t>
            </a:r>
            <a:r>
              <a:rPr lang="pt-PT" dirty="0" smtClean="0">
                <a:cs typeface="Times New Roman" panose="02020603050405020304" pitchFamily="18" charset="0"/>
              </a:rPr>
              <a:t>”. O arquivo deve ser entregue na sala da sessão temática em que ocorrerá a apresentação </a:t>
            </a:r>
            <a:r>
              <a:rPr lang="pt-PT" b="1" u="sng" dirty="0" smtClean="0">
                <a:cs typeface="Times New Roman" panose="02020603050405020304" pitchFamily="18" charset="0"/>
              </a:rPr>
              <a:t>10 minutos</a:t>
            </a:r>
            <a:r>
              <a:rPr lang="pt-PT" b="1" dirty="0" smtClean="0">
                <a:cs typeface="Times New Roman" panose="02020603050405020304" pitchFamily="18" charset="0"/>
              </a:rPr>
              <a:t> </a:t>
            </a:r>
            <a:r>
              <a:rPr lang="pt-PT" dirty="0" smtClean="0">
                <a:cs typeface="Times New Roman" panose="02020603050405020304" pitchFamily="18" charset="0"/>
              </a:rPr>
              <a:t>antes do início da referida sessão.</a:t>
            </a:r>
          </a:p>
        </p:txBody>
      </p:sp>
    </p:spTree>
    <p:extLst>
      <p:ext uri="{BB962C8B-B14F-4D97-AF65-F5344CB8AC3E}">
        <p14:creationId xmlns:p14="http://schemas.microsoft.com/office/powerpoint/2010/main" val="385803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</TotalTime>
  <Words>232</Words>
  <Application>Microsoft Office PowerPoint</Application>
  <PresentationFormat>Apresentação no Ecrã (4:3)</PresentationFormat>
  <Paragraphs>13</Paragraphs>
  <Slides>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Ricardo Victor</dc:creator>
  <cp:lastModifiedBy>Ricardo Victor</cp:lastModifiedBy>
  <cp:revision>9</cp:revision>
  <dcterms:created xsi:type="dcterms:W3CDTF">2016-09-18T21:31:32Z</dcterms:created>
  <dcterms:modified xsi:type="dcterms:W3CDTF">2016-09-18T23:57:40Z</dcterms:modified>
</cp:coreProperties>
</file>